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59" r:id="rId4"/>
    <p:sldId id="264" r:id="rId5"/>
    <p:sldId id="267" r:id="rId6"/>
    <p:sldId id="263" r:id="rId7"/>
    <p:sldId id="265" r:id="rId8"/>
    <p:sldId id="266" r:id="rId9"/>
    <p:sldId id="262" r:id="rId10"/>
    <p:sldId id="258" r:id="rId11"/>
    <p:sldId id="260" r:id="rId12"/>
    <p:sldId id="25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>
        <p:scale>
          <a:sx n="75" d="100"/>
          <a:sy n="75" d="100"/>
        </p:scale>
        <p:origin x="960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F9EDF-E749-4BB5-8B49-90F8ECA05736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23368-3A27-43CA-BD07-734A4630D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27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23368-3A27-43CA-BD07-734A4630DD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67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78B01-F1C5-4C89-9991-8C917AA92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DB4AC0-DDCD-46CB-A0D0-E531763C2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2754E-BD19-4CB5-B472-39065AE27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4629A5-C27C-4C2D-AF4A-B9D3F6E7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D5921-999B-4875-AABA-059DB04E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54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9D82B-9B43-4C7B-ADFD-0FDC9399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E6D66E-0881-4A6E-8BDD-4725DE441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C83871-E4B6-4663-B895-2513C1D1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2BEFF7-5612-4731-9AD8-6B44BB28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258D35-B377-4B3F-8336-AF6A4976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15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DAB654-4EFE-4A36-AB69-10951A3D3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BD0F40-ECA0-461C-9D0B-0AD0AD11A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9B4719-E470-4EC3-BF4E-2B93BCD1B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3755A3-1DA6-430F-8D22-38B365F5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264DC-1FDD-4B71-83E0-F6DE0BDB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9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56A83-DBB1-4A99-9C32-B8E72B40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37455-4C6E-4D9F-8D3C-58D8AA7AE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A71E4A-8C64-4C48-BFED-E5DB50A15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8D77FF-A649-4A83-A234-B3D3875A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B7A23B-820A-4015-875B-BA56005B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7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FC5B1-765C-4C19-B38B-F7895A89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737E80-B1BD-47E7-A408-CF876743F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3E94D1-78FF-4F87-8A51-EAC7759A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B1C204-1C32-4549-8B04-E93A7498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DE0DC0-88F0-4DB5-9F44-B3013C75D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53BE1-9F70-4E1A-A746-2E5A237A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D1CF1-3A8D-4D89-9D31-588C009A7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11B5C7-430C-49D5-BFA6-BB302D52C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4E4C74-FE89-409F-94EC-7E50467C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BB196D-BBD3-43F0-9115-40C01810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7180B1-4A5B-4E43-98A4-DFFF5646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13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2F9A7-0BF6-45F8-B36C-FEDE009F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9AD031-F11A-4155-9FB1-C15798681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8616C7-CA12-4144-A939-EC0D9293B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001771-0D08-4D2D-951F-B1D1E0A13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B7BF78-7A73-457C-8C4A-93BFEB0A2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698E39-618B-4147-8014-CD2F67E9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A5D330-9855-41EF-B68F-DAF3567E4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17F087-8584-4CAC-A219-7C2602E8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8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84118-BE6B-4CC6-9D37-9A3DE1696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C8FE51-D64E-41DF-AFA2-2BBDBC3EA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9C4104-619D-4AAF-96CB-24A849B9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3BCF39-BF22-4D96-B93D-8B4CC114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6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B17F45-CD1B-435A-84BC-5CC3B19E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D09D51-FF6A-407B-A318-ABD6D38D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4DF500-39A0-472C-9DC3-4C35EF504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40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BB530-73CF-44BE-95E3-F6EEF2E8B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BD199C-A97C-4A1B-86EA-4F592CEF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A47C93-2E51-4082-B003-E2A9A0C89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AABB00-C9D3-483B-8E83-71BDD2CF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026D2E-3512-4C6F-B945-9AC5E22E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86C0DA-66D7-4E86-BE3B-56E43826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68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9F5B7-837C-4BD7-8AEC-E91A0096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CA10B2B-F897-45BF-9E8E-D96A33A37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A5B586-3913-42D4-9279-3D9C46972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7D50FF-F02E-47CA-BF1A-7B1F5F4D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C2E070-F000-4E58-BC24-306FFCB8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4D6D09-5C0D-4745-ADF1-FB35677B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59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91F74E-805A-4B8B-BFD5-2384FF701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D72F2-7CA7-48FF-B2B7-05D5D0B73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D8CB0-BE4F-4606-A738-A5F3F50302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7103E-D045-4D97-AC4B-63D917A602AF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846A0E-03F2-499F-96BB-B9982AAC7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7CD97-6D4A-475C-9D8E-AB145945C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A3AC1-6D0D-4C9C-A97E-A5E11BA20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06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72BBA-131A-410E-9596-6D74A1193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0A4151-3369-451C-A8D9-8493FF9B7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268473-1AFC-4696-871F-A443AC7AC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3"/>
            <a:ext cx="12192000" cy="67839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7A0336-A651-4B2E-BEC4-C86CF9F3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5" y="5613246"/>
            <a:ext cx="1077466" cy="107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06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9D297AD-2F02-433D-A0FA-8350075D7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3"/>
            <a:ext cx="12192000" cy="67839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CF73B53-92B5-4C24-BEC7-0EAF10260AD5}"/>
              </a:ext>
            </a:extLst>
          </p:cNvPr>
          <p:cNvSpPr/>
          <p:nvPr/>
        </p:nvSpPr>
        <p:spPr>
          <a:xfrm>
            <a:off x="513080" y="382093"/>
            <a:ext cx="11165840" cy="6093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46A65F7-F66D-40BE-B1B4-D58962BF0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6" y="566702"/>
            <a:ext cx="5524102" cy="34525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90A95EB-5F2D-485C-96AD-2A7875768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91" y="2974437"/>
            <a:ext cx="5104273" cy="319017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47684B1-ED50-4C45-A015-B278BB2320B1}"/>
              </a:ext>
            </a:extLst>
          </p:cNvPr>
          <p:cNvSpPr txBox="1"/>
          <p:nvPr/>
        </p:nvSpPr>
        <p:spPr>
          <a:xfrm>
            <a:off x="6403928" y="759431"/>
            <a:ext cx="738664" cy="280172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zh-CN" altLang="en-US" sz="3600" dirty="0"/>
              <a:t>角色运动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A01D7EE-5942-40B1-87B9-663986CE8AF7}"/>
              </a:ext>
            </a:extLst>
          </p:cNvPr>
          <p:cNvSpPr txBox="1"/>
          <p:nvPr/>
        </p:nvSpPr>
        <p:spPr>
          <a:xfrm>
            <a:off x="5215138" y="4203875"/>
            <a:ext cx="738664" cy="280172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zh-CN" altLang="en-US" sz="3600" dirty="0"/>
              <a:t>收集合成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4226FDA-544E-4D5C-83D7-BBB84845E367}"/>
              </a:ext>
            </a:extLst>
          </p:cNvPr>
          <p:cNvSpPr txBox="1"/>
          <p:nvPr/>
        </p:nvSpPr>
        <p:spPr>
          <a:xfrm>
            <a:off x="7195176" y="1063505"/>
            <a:ext cx="3882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玩家操控主角（白色小猫）在场景内收集程序随机生成的队友（其他小猫）、躲避怪物攻击，并通过合成同属性的小猫强化自身来攻击怪物。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B1229B-EF68-4403-97F4-4AA8272701CE}"/>
              </a:ext>
            </a:extLst>
          </p:cNvPr>
          <p:cNvSpPr txBox="1"/>
          <p:nvPr/>
        </p:nvSpPr>
        <p:spPr>
          <a:xfrm>
            <a:off x="1366952" y="4211670"/>
            <a:ext cx="37387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普通状态玩家每收集到三个相同属性的小猫时，三个小猫和玩家角色合成成为加强角色。三个小猫从队列里消失。加强状态玩家收集到小猫，不进行合成，而是积累在玩家身后，直到玩家回复普通状态时，优先合成离角色最近的颜色。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2666B59-3760-4E41-A0F5-8069DF786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060" y="190464"/>
            <a:ext cx="2057400" cy="752475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0F354BCF-4CAD-4E11-9C06-D8212CD460C5}"/>
              </a:ext>
            </a:extLst>
          </p:cNvPr>
          <p:cNvSpPr/>
          <p:nvPr/>
        </p:nvSpPr>
        <p:spPr>
          <a:xfrm>
            <a:off x="344806" y="279269"/>
            <a:ext cx="361632" cy="92333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5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797C25-EAA2-40E9-9845-3A5C0DD8A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3"/>
            <a:ext cx="12192000" cy="67839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E6B301-4316-4CA6-AA35-22699A244439}"/>
              </a:ext>
            </a:extLst>
          </p:cNvPr>
          <p:cNvSpPr/>
          <p:nvPr/>
        </p:nvSpPr>
        <p:spPr>
          <a:xfrm>
            <a:off x="513080" y="382093"/>
            <a:ext cx="11165840" cy="6093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BD1A39-59FB-4EE4-AA19-FD55766EE2B3}"/>
              </a:ext>
            </a:extLst>
          </p:cNvPr>
          <p:cNvSpPr txBox="1"/>
          <p:nvPr/>
        </p:nvSpPr>
        <p:spPr>
          <a:xfrm>
            <a:off x="5292177" y="574375"/>
            <a:ext cx="738664" cy="280172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zh-CN" altLang="en-US" sz="3600" dirty="0"/>
              <a:t>攻击怪物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BEE7BF-95BB-4B61-83E7-0E33CD0F599A}"/>
              </a:ext>
            </a:extLst>
          </p:cNvPr>
          <p:cNvSpPr txBox="1"/>
          <p:nvPr/>
        </p:nvSpPr>
        <p:spPr>
          <a:xfrm>
            <a:off x="733952" y="1923546"/>
            <a:ext cx="738664" cy="280172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zh-CN" altLang="en-US" sz="3600" dirty="0"/>
              <a:t>分支对话</a:t>
            </a:r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3450A33F-4CE6-452E-B697-6C29AB102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41" y="624773"/>
            <a:ext cx="5427207" cy="3052804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A6B122-C1F7-4F5B-8E94-0173E41E5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4" y="3979056"/>
            <a:ext cx="10880991" cy="230456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76480DD-5862-4C44-A9CB-9E9528FAAF93}"/>
              </a:ext>
            </a:extLst>
          </p:cNvPr>
          <p:cNvSpPr txBox="1"/>
          <p:nvPr/>
        </p:nvSpPr>
        <p:spPr>
          <a:xfrm>
            <a:off x="845697" y="602434"/>
            <a:ext cx="4646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玩家使用合成后的大猫角色撞击怪物，相应颜色的怪物会被消除。怪物怪物及其发出的子弹、怪物均变成碎片，主角恢复为原始形态（小白猫）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BEC7550-34B0-490E-BE4D-BE11728EE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060" y="5856989"/>
            <a:ext cx="2057400" cy="752475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91A4CE3-5E97-427D-8782-492E5BEE6C6C}"/>
              </a:ext>
            </a:extLst>
          </p:cNvPr>
          <p:cNvSpPr/>
          <p:nvPr/>
        </p:nvSpPr>
        <p:spPr>
          <a:xfrm>
            <a:off x="344806" y="279269"/>
            <a:ext cx="361632" cy="92333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28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BE9823-719E-45FC-98A6-35E153B92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9" y="4621109"/>
            <a:ext cx="1845142" cy="2100366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52968A6B-08A1-4232-8F25-1C31A239D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43" y="382883"/>
            <a:ext cx="4144159" cy="5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2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楼莹毕设视频">
            <a:hlinkClick r:id="" action="ppaction://media"/>
            <a:extLst>
              <a:ext uri="{FF2B5EF4-FFF2-40B4-BE49-F238E27FC236}">
                <a16:creationId xmlns:a16="http://schemas.microsoft.com/office/drawing/2014/main" id="{FE80D333-87E6-4724-AD43-A1A9412009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1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58A082D-FCF7-49C7-B1D3-67BE9657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3"/>
            <a:ext cx="12192000" cy="67839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442F47-61A5-4EF7-AA08-6F92CC583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5036"/>
            <a:ext cx="12192000" cy="226792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323244D2-492F-4BB0-9B4D-243DD0CFCFC8}"/>
              </a:ext>
            </a:extLst>
          </p:cNvPr>
          <p:cNvSpPr/>
          <p:nvPr/>
        </p:nvSpPr>
        <p:spPr>
          <a:xfrm>
            <a:off x="742316" y="394642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成员介绍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B749003-E40B-4985-907B-9E718D87678E}"/>
              </a:ext>
            </a:extLst>
          </p:cNvPr>
          <p:cNvSpPr/>
          <p:nvPr/>
        </p:nvSpPr>
        <p:spPr>
          <a:xfrm>
            <a:off x="344806" y="279269"/>
            <a:ext cx="361632" cy="92333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33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C869305-E171-403C-BC98-499032E70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3"/>
            <a:ext cx="12192000" cy="67839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7477D9-9BD8-4C3C-BE0B-655DCB766744}"/>
              </a:ext>
            </a:extLst>
          </p:cNvPr>
          <p:cNvSpPr txBox="1"/>
          <p:nvPr/>
        </p:nvSpPr>
        <p:spPr>
          <a:xfrm>
            <a:off x="1452880" y="4450694"/>
            <a:ext cx="9621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Helvetica" panose="020B0604020202020204" pitchFamily="34" charset="0"/>
              </a:rPr>
              <a:t>主角是游戏制作世界的一个元素，随着游戏开发团队的讨论和开发，它逐渐获得了各种能力，它所存在的游戏制作世界也越来越完善。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481F40-ABE8-4E85-9436-FC4027702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80" y="163899"/>
            <a:ext cx="9237074" cy="65302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47C462-EDE0-4BEC-85C0-C02314884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94" y="3478004"/>
            <a:ext cx="5077076" cy="288779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B91A0AE-6FC8-445A-86A1-825C0A8A5F6A}"/>
              </a:ext>
            </a:extLst>
          </p:cNvPr>
          <p:cNvSpPr/>
          <p:nvPr/>
        </p:nvSpPr>
        <p:spPr>
          <a:xfrm>
            <a:off x="742314" y="394642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玩法构思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1472C36-025D-40E8-A8CF-621A863B8C48}"/>
              </a:ext>
            </a:extLst>
          </p:cNvPr>
          <p:cNvSpPr/>
          <p:nvPr/>
        </p:nvSpPr>
        <p:spPr>
          <a:xfrm>
            <a:off x="344806" y="279269"/>
            <a:ext cx="361632" cy="92333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BC0B8F7-494E-424D-82F6-EF0EAB734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94" y="256573"/>
            <a:ext cx="5091152" cy="28931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D938A8-A2D2-49BB-9BC1-1C8B4AC4E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728" y="249687"/>
            <a:ext cx="5075940" cy="28877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D5DAD0B-1677-447B-89EE-3EA898BF8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99" y="3350152"/>
            <a:ext cx="5046445" cy="31540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F5EB8A-5D17-4E58-B181-176DA8B8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27" y="856307"/>
            <a:ext cx="5003800" cy="52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94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0501B-28BC-4B35-B889-B41F8B75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37312-9DCB-46F8-BB6A-DCB55D45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478DB7-2319-48BE-B596-C66C8116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3"/>
            <a:ext cx="12192000" cy="67839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FFBAA4-D7F3-42CE-9062-E722415786B1}"/>
              </a:ext>
            </a:extLst>
          </p:cNvPr>
          <p:cNvSpPr/>
          <p:nvPr/>
        </p:nvSpPr>
        <p:spPr>
          <a:xfrm>
            <a:off x="513080" y="382093"/>
            <a:ext cx="11165840" cy="6093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E752215-DA37-420F-BAC4-86C6A35F0616}"/>
              </a:ext>
            </a:extLst>
          </p:cNvPr>
          <p:cNvSpPr/>
          <p:nvPr/>
        </p:nvSpPr>
        <p:spPr>
          <a:xfrm>
            <a:off x="344806" y="279269"/>
            <a:ext cx="361632" cy="92333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B50DEF-B919-4FB5-932C-CA32730B5BF7}"/>
              </a:ext>
            </a:extLst>
          </p:cNvPr>
          <p:cNvSpPr txBox="1"/>
          <p:nvPr/>
        </p:nvSpPr>
        <p:spPr>
          <a:xfrm>
            <a:off x="874712" y="51101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己</a:t>
            </a:r>
            <a:r>
              <a:rPr lang="zh-CN" altLang="en-US" dirty="0">
                <a:solidFill>
                  <a:srgbClr val="92D050"/>
                </a:solidFill>
              </a:rPr>
              <a:t>方</a:t>
            </a:r>
            <a:r>
              <a:rPr lang="en-US" altLang="zh-CN" dirty="0">
                <a:solidFill>
                  <a:srgbClr val="00B0F0"/>
                </a:solidFill>
              </a:rPr>
              <a:t>NPC</a:t>
            </a:r>
            <a:r>
              <a:rPr lang="zh-CN" altLang="en-US" dirty="0">
                <a:solidFill>
                  <a:srgbClr val="7030A0"/>
                </a:solidFill>
              </a:rPr>
              <a:t>（小猫）</a:t>
            </a:r>
          </a:p>
          <a:p>
            <a:r>
              <a:rPr lang="zh-CN" altLang="en-US" dirty="0"/>
              <a:t>生成方式：在主角周围</a:t>
            </a:r>
            <a:r>
              <a:rPr lang="en-US" altLang="zh-CN" dirty="0"/>
              <a:t>20</a:t>
            </a:r>
            <a:r>
              <a:rPr lang="zh-CN" altLang="en-US" dirty="0"/>
              <a:t>单位随机生成，速率为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/5s</a:t>
            </a:r>
            <a:r>
              <a:rPr lang="zh-CN" altLang="en-US" dirty="0"/>
              <a:t>，从地上冒出，存在</a:t>
            </a:r>
            <a:r>
              <a:rPr lang="en-US" altLang="zh-CN" dirty="0"/>
              <a:t>10s</a:t>
            </a:r>
            <a:r>
              <a:rPr lang="zh-CN" altLang="en-US" dirty="0"/>
              <a:t>后会消失。</a:t>
            </a:r>
          </a:p>
          <a:p>
            <a:r>
              <a:rPr lang="zh-CN" altLang="en-US" dirty="0"/>
              <a:t>移速、生命值：</a:t>
            </a:r>
            <a:r>
              <a:rPr lang="en-US" altLang="zh-CN" dirty="0"/>
              <a:t>null</a:t>
            </a:r>
          </a:p>
          <a:p>
            <a:r>
              <a:rPr lang="zh-CN" altLang="en-US" dirty="0"/>
              <a:t>体积：</a:t>
            </a:r>
            <a:r>
              <a:rPr lang="en-US" altLang="zh-CN" dirty="0"/>
              <a:t>1*1*1</a:t>
            </a:r>
          </a:p>
          <a:p>
            <a:r>
              <a:rPr lang="zh-CN" altLang="en-US" dirty="0"/>
              <a:t>属性：有三种不同的角色，对应红、绿、蓝三种颜色。可被玩家收集、合成。</a:t>
            </a:r>
          </a:p>
        </p:txBody>
      </p:sp>
    </p:spTree>
    <p:extLst>
      <p:ext uri="{BB962C8B-B14F-4D97-AF65-F5344CB8AC3E}">
        <p14:creationId xmlns:p14="http://schemas.microsoft.com/office/powerpoint/2010/main" val="82662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9D8BA-5FE4-4F20-8E12-4FAB607C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E2E2A5-E491-4326-BDD3-33BBC97D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D2646D-9C23-4FE4-AB6C-E10A6B777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3"/>
            <a:ext cx="12192000" cy="67839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9448BF9-B57D-4220-B731-5F3CED82664D}"/>
              </a:ext>
            </a:extLst>
          </p:cNvPr>
          <p:cNvSpPr/>
          <p:nvPr/>
        </p:nvSpPr>
        <p:spPr>
          <a:xfrm>
            <a:off x="513080" y="382093"/>
            <a:ext cx="11165840" cy="6093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8801B1-2C27-4B67-9A31-11474B51DDAA}"/>
              </a:ext>
            </a:extLst>
          </p:cNvPr>
          <p:cNvSpPr/>
          <p:nvPr/>
        </p:nvSpPr>
        <p:spPr>
          <a:xfrm>
            <a:off x="706438" y="394642"/>
            <a:ext cx="7088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和敌对</a:t>
            </a:r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NPC</a:t>
            </a:r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的友好接触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D1FA72A-027C-4A6E-AFC9-5978F783028F}"/>
              </a:ext>
            </a:extLst>
          </p:cNvPr>
          <p:cNvSpPr/>
          <p:nvPr/>
        </p:nvSpPr>
        <p:spPr>
          <a:xfrm>
            <a:off x="344806" y="279269"/>
            <a:ext cx="361632" cy="92333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2C2D31-0264-48B0-B496-6E29EF3DCC5A}"/>
              </a:ext>
            </a:extLst>
          </p:cNvPr>
          <p:cNvSpPr txBox="1"/>
          <p:nvPr/>
        </p:nvSpPr>
        <p:spPr>
          <a:xfrm>
            <a:off x="706438" y="1311615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红色怪物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子弹（对队列造成伤害）：向四周随机方向喷射怪物（参考火山），</a:t>
            </a:r>
            <a:r>
              <a:rPr lang="en-US" altLang="zh-CN" dirty="0"/>
              <a:t>1-3</a:t>
            </a:r>
            <a:r>
              <a:rPr lang="zh-CN" altLang="en-US" dirty="0"/>
              <a:t>只</a:t>
            </a:r>
            <a:r>
              <a:rPr lang="en-US" altLang="zh-CN" dirty="0"/>
              <a:t>/5s</a:t>
            </a:r>
            <a:r>
              <a:rPr lang="zh-CN" altLang="en-US" dirty="0"/>
              <a:t>（追踪玩家）。</a:t>
            </a:r>
          </a:p>
          <a:p>
            <a:r>
              <a:rPr lang="zh-CN" altLang="en-US" dirty="0"/>
              <a:t>喷射出的怪物</a:t>
            </a:r>
            <a:r>
              <a:rPr lang="en-US" altLang="zh-CN" dirty="0"/>
              <a:t>5s</a:t>
            </a:r>
            <a:r>
              <a:rPr lang="zh-CN" altLang="en-US" dirty="0"/>
              <a:t>后自动消失，继承红色属性，体积为</a:t>
            </a:r>
            <a:r>
              <a:rPr lang="en-US" altLang="zh-CN" dirty="0"/>
              <a:t>1x1x1</a:t>
            </a:r>
            <a:r>
              <a:rPr lang="zh-CN" altLang="en-US" dirty="0"/>
              <a:t>，移速</a:t>
            </a:r>
            <a:r>
              <a:rPr lang="en-US" altLang="zh-CN" dirty="0"/>
              <a:t>5/s</a:t>
            </a:r>
            <a:r>
              <a:rPr lang="zh-CN" altLang="en-US" dirty="0"/>
              <a:t>， 可被消除，造成伤害等同子弹。</a:t>
            </a:r>
          </a:p>
          <a:p>
            <a:r>
              <a:rPr lang="zh-CN" altLang="en-US" dirty="0"/>
              <a:t>力场（范围伤害对队列不造成伤害）：半径</a:t>
            </a:r>
            <a:r>
              <a:rPr lang="en-US" altLang="zh-CN" dirty="0"/>
              <a:t>5</a:t>
            </a:r>
            <a:r>
              <a:rPr lang="zh-CN" altLang="en-US" dirty="0"/>
              <a:t>单位红色火焰内对玩家角色造成持续生命减少（范围伤害对队列不造成伤害）</a:t>
            </a:r>
            <a:r>
              <a:rPr lang="en-US" altLang="zh-CN" dirty="0"/>
              <a:t>1</a:t>
            </a:r>
            <a:r>
              <a:rPr lang="zh-CN" altLang="en-US" dirty="0"/>
              <a:t>点</a:t>
            </a:r>
            <a:r>
              <a:rPr lang="en-US" altLang="zh-CN" dirty="0"/>
              <a:t>/3s</a:t>
            </a:r>
            <a:r>
              <a:rPr lang="zh-CN" altLang="en-US" dirty="0"/>
              <a:t>，角色闪烁，不足</a:t>
            </a:r>
            <a:r>
              <a:rPr lang="en-US" altLang="zh-CN" dirty="0"/>
              <a:t>3</a:t>
            </a:r>
            <a:r>
              <a:rPr lang="zh-CN" altLang="en-US" dirty="0"/>
              <a:t>秒离开无伤。（参考火焰山掉血效果）</a:t>
            </a:r>
          </a:p>
        </p:txBody>
      </p:sp>
    </p:spTree>
    <p:extLst>
      <p:ext uri="{BB962C8B-B14F-4D97-AF65-F5344CB8AC3E}">
        <p14:creationId xmlns:p14="http://schemas.microsoft.com/office/powerpoint/2010/main" val="414026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F880F-8FA8-4BE0-A50E-45325762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A8AD5B-4790-4122-9522-D0276466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6458E9-3E33-4D84-9A19-D5EDBB3D5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3"/>
            <a:ext cx="12192000" cy="67839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305CBA5-4452-4F1E-AEB0-C719DBBDC636}"/>
              </a:ext>
            </a:extLst>
          </p:cNvPr>
          <p:cNvSpPr/>
          <p:nvPr/>
        </p:nvSpPr>
        <p:spPr>
          <a:xfrm>
            <a:off x="513080" y="382093"/>
            <a:ext cx="11165840" cy="6093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50109D-9384-4D02-9163-67A41843814E}"/>
              </a:ext>
            </a:extLst>
          </p:cNvPr>
          <p:cNvSpPr/>
          <p:nvPr/>
        </p:nvSpPr>
        <p:spPr>
          <a:xfrm>
            <a:off x="344806" y="279269"/>
            <a:ext cx="361632" cy="92333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E1E2FD-58AE-4516-8301-B50AD18DE967}"/>
              </a:ext>
            </a:extLst>
          </p:cNvPr>
          <p:cNvSpPr txBox="1"/>
          <p:nvPr/>
        </p:nvSpPr>
        <p:spPr>
          <a:xfrm>
            <a:off x="874712" y="54147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绿色怪物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子弹：向四周同时发射密集子弹（参考孢子花粉扩散），</a:t>
            </a:r>
            <a:r>
              <a:rPr lang="en-US" altLang="zh-CN" dirty="0"/>
              <a:t>1</a:t>
            </a:r>
            <a:r>
              <a:rPr lang="zh-CN" altLang="en-US" dirty="0"/>
              <a:t>次</a:t>
            </a:r>
            <a:r>
              <a:rPr lang="en-US" altLang="zh-CN" dirty="0"/>
              <a:t>/5s</a:t>
            </a:r>
            <a:r>
              <a:rPr lang="zh-CN" altLang="en-US" dirty="0"/>
              <a:t>，持续</a:t>
            </a:r>
            <a:r>
              <a:rPr lang="en-US" altLang="zh-CN" dirty="0"/>
              <a:t>3s</a:t>
            </a:r>
            <a:r>
              <a:rPr lang="zh-CN" altLang="en-US" dirty="0"/>
              <a:t>，子弹速度</a:t>
            </a:r>
            <a:r>
              <a:rPr lang="en-US" altLang="zh-CN" dirty="0"/>
              <a:t>3/s</a:t>
            </a:r>
            <a:r>
              <a:rPr lang="zh-CN" altLang="en-US" dirty="0"/>
              <a:t>（不定向）。</a:t>
            </a:r>
            <a:endParaRPr lang="en-US" altLang="zh-CN" dirty="0"/>
          </a:p>
          <a:p>
            <a:r>
              <a:rPr lang="zh-CN" altLang="en-US" dirty="0"/>
              <a:t>力场：半径</a:t>
            </a:r>
            <a:r>
              <a:rPr lang="en-US" altLang="zh-CN" dirty="0"/>
              <a:t>5</a:t>
            </a:r>
            <a:r>
              <a:rPr lang="zh-CN" altLang="en-US" dirty="0"/>
              <a:t>单位绿色烟雾内会导致玩家操作方向相反，离开范围后失效。</a:t>
            </a:r>
          </a:p>
        </p:txBody>
      </p:sp>
    </p:spTree>
    <p:extLst>
      <p:ext uri="{BB962C8B-B14F-4D97-AF65-F5344CB8AC3E}">
        <p14:creationId xmlns:p14="http://schemas.microsoft.com/office/powerpoint/2010/main" val="388292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FA8FF-16C7-4FD9-9BB0-1C84CAD9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2111A8-3BC3-4277-BFE6-E6F96D589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E2F530-DE04-41EF-8E69-C50C4361F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3"/>
            <a:ext cx="12192000" cy="67839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A19027-10FD-4F7A-9893-C79E27D258F8}"/>
              </a:ext>
            </a:extLst>
          </p:cNvPr>
          <p:cNvSpPr/>
          <p:nvPr/>
        </p:nvSpPr>
        <p:spPr>
          <a:xfrm>
            <a:off x="513080" y="382093"/>
            <a:ext cx="11165840" cy="6093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CF10ACE-6CCA-4C6E-9EF1-9F1B801EDE95}"/>
              </a:ext>
            </a:extLst>
          </p:cNvPr>
          <p:cNvSpPr/>
          <p:nvPr/>
        </p:nvSpPr>
        <p:spPr>
          <a:xfrm>
            <a:off x="344806" y="279269"/>
            <a:ext cx="361632" cy="92333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5244D6-617F-45CB-A861-4124A5A2BF34}"/>
              </a:ext>
            </a:extLst>
          </p:cNvPr>
          <p:cNvSpPr txBox="1"/>
          <p:nvPr/>
        </p:nvSpPr>
        <p:spPr>
          <a:xfrm>
            <a:off x="838200" y="54147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蓝色怪物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子弹：向玩家方向发射光柱，</a:t>
            </a:r>
            <a:r>
              <a:rPr lang="en-US" altLang="zh-CN" dirty="0"/>
              <a:t>1</a:t>
            </a:r>
            <a:r>
              <a:rPr lang="zh-CN" altLang="en-US" dirty="0"/>
              <a:t>次</a:t>
            </a:r>
            <a:r>
              <a:rPr lang="en-US" altLang="zh-CN" dirty="0"/>
              <a:t>/5s</a:t>
            </a:r>
            <a:r>
              <a:rPr lang="zh-CN" altLang="en-US" dirty="0"/>
              <a:t>，子弹速度</a:t>
            </a:r>
            <a:r>
              <a:rPr lang="en-US" altLang="zh-CN" dirty="0"/>
              <a:t>null</a:t>
            </a:r>
            <a:r>
              <a:rPr lang="zh-CN" altLang="en-US" dirty="0"/>
              <a:t>，发射前</a:t>
            </a:r>
            <a:r>
              <a:rPr lang="en-US" altLang="zh-CN" dirty="0"/>
              <a:t>2s</a:t>
            </a:r>
            <a:r>
              <a:rPr lang="zh-CN" altLang="en-US" dirty="0"/>
              <a:t>有指示线闪烁（蓝色）</a:t>
            </a:r>
          </a:p>
          <a:p>
            <a:r>
              <a:rPr lang="zh-CN" altLang="en-US" dirty="0"/>
              <a:t>力场：半径</a:t>
            </a:r>
            <a:r>
              <a:rPr lang="en-US" altLang="zh-CN" dirty="0"/>
              <a:t>5</a:t>
            </a:r>
            <a:r>
              <a:rPr lang="zh-CN" altLang="en-US" dirty="0"/>
              <a:t>单位内蓝色波纹（音乐播放软件柱）内导致玩家减速到</a:t>
            </a:r>
            <a:r>
              <a:rPr lang="en-US" altLang="zh-CN" dirty="0"/>
              <a:t>3/s</a:t>
            </a:r>
            <a:r>
              <a:rPr lang="zh-CN" altLang="en-US" dirty="0"/>
              <a:t>，持续</a:t>
            </a:r>
            <a:r>
              <a:rPr lang="en-US" altLang="zh-CN" dirty="0"/>
              <a:t>2s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3222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2DC2C3F-D8BC-449B-BF49-22D3E9428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3"/>
            <a:ext cx="12192000" cy="67839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618C6EC-94D6-4F24-BA24-E9B1B0D743F4}"/>
              </a:ext>
            </a:extLst>
          </p:cNvPr>
          <p:cNvSpPr/>
          <p:nvPr/>
        </p:nvSpPr>
        <p:spPr>
          <a:xfrm>
            <a:off x="513080" y="382093"/>
            <a:ext cx="11165840" cy="6093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828BC0-07CF-4386-9099-C59A5BDDE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40" y="1369384"/>
            <a:ext cx="4044203" cy="40442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2BCB64-14AA-48FD-BB09-79041E2FB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17" y="1317972"/>
            <a:ext cx="3265996" cy="41594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303D6B7-3FEE-4ACC-8F93-82F062196F5E}"/>
              </a:ext>
            </a:extLst>
          </p:cNvPr>
          <p:cNvSpPr txBox="1"/>
          <p:nvPr/>
        </p:nvSpPr>
        <p:spPr>
          <a:xfrm>
            <a:off x="2176034" y="5548202"/>
            <a:ext cx="34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贪吃蛇玩法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0F4C02-BB04-4C15-AFD0-B3F02AA203BF}"/>
              </a:ext>
            </a:extLst>
          </p:cNvPr>
          <p:cNvSpPr txBox="1"/>
          <p:nvPr/>
        </p:nvSpPr>
        <p:spPr>
          <a:xfrm>
            <a:off x="8630565" y="5549044"/>
            <a:ext cx="396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三消玩法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7EA14F3-53E4-40F6-BD95-E3BB9EA4E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58" y="740934"/>
            <a:ext cx="3804285" cy="545091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F26C0A-EE1C-4F1B-9952-4D79D5D2ED83}"/>
              </a:ext>
            </a:extLst>
          </p:cNvPr>
          <p:cNvSpPr/>
          <p:nvPr/>
        </p:nvSpPr>
        <p:spPr>
          <a:xfrm>
            <a:off x="742314" y="394642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玩法构思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3BA8D84-E70F-4498-895C-E180B4C82CE9}"/>
              </a:ext>
            </a:extLst>
          </p:cNvPr>
          <p:cNvSpPr/>
          <p:nvPr/>
        </p:nvSpPr>
        <p:spPr>
          <a:xfrm>
            <a:off x="344806" y="279269"/>
            <a:ext cx="361632" cy="92333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17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234</TotalTime>
  <Words>520</Words>
  <Application>Microsoft Office PowerPoint</Application>
  <PresentationFormat>宽屏</PresentationFormat>
  <Paragraphs>31</Paragraphs>
  <Slides>12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微软雅黑</vt:lpstr>
      <vt:lpstr>Arial</vt:lpstr>
      <vt:lpstr>Office 主题​​</vt:lpstr>
      <vt:lpstr>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、</dc:title>
  <dc:creator>hua luren</dc:creator>
  <cp:lastModifiedBy>hua luren</cp:lastModifiedBy>
  <cp:revision>28</cp:revision>
  <dcterms:created xsi:type="dcterms:W3CDTF">2021-07-15T20:18:35Z</dcterms:created>
  <dcterms:modified xsi:type="dcterms:W3CDTF">2021-07-16T00:13:19Z</dcterms:modified>
</cp:coreProperties>
</file>